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9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1550</TotalTime>
  <Application>LibreOffice/25.2.2.2$Windows_X86_64 LibreOffice_project/7370d4be9e3cf6031a51beef54ff3bda878e3fac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2025-05-12T12:25:50Z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